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56" r:id="rId2"/>
    <p:sldId id="257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79" d="100"/>
          <a:sy n="79" d="100"/>
        </p:scale>
        <p:origin x="120" y="6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8390943A-FCF8-44E7-884A-4B1C2C62CA13}" type="datetimeFigureOut">
              <a:rPr lang="fa-IR" smtClean="0"/>
              <a:t>1442/11/17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fld id="{6DEB73F5-B1EB-4BEF-87BD-00A3B07D909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4708080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984EF45-E4FB-49A7-B95D-95F27FA3C2B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31A07FF8-D68B-48CF-A6D0-8C2B08901B6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CBBB4BF9-1FD1-466E-A294-6CA12BAA71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6F227-5B08-431C-BFB9-A9ACA8642983}" type="datetimeFigureOut">
              <a:rPr lang="en-US" smtClean="0"/>
              <a:t>6/26/2021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82A7C0E1-E15A-432D-9E2E-34A418B332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F1CB620A-978A-46A6-A0D8-F2DC2873C9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58227E-93FD-42A4-8735-595CAD02F73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08559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BFE697D-5268-4F07-8CC0-F90C01AC07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90621FE2-585A-415E-97E1-2AF611917EA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65F008EC-9A22-4039-9685-242E42D964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6F227-5B08-431C-BFB9-A9ACA8642983}" type="datetimeFigureOut">
              <a:rPr lang="en-US" smtClean="0"/>
              <a:t>6/26/2021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3F2A18FD-6185-40AA-83A3-5555AC14AB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14D6E0D1-0B16-4F6B-96B8-3617D1C891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58227E-93FD-42A4-8735-595CAD02F73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13768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xmlns="" id="{33DFD98A-1CEC-4F58-8B75-C501106163A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E57171D7-4DFB-4D4E-945A-5390393D857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1F8B0F8D-1CA9-4048-A908-106670757C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6F227-5B08-431C-BFB9-A9ACA8642983}" type="datetimeFigureOut">
              <a:rPr lang="en-US" smtClean="0"/>
              <a:t>6/26/2021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C076134E-2776-453E-BFF9-559221D7DF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9E505B5E-3E07-4E91-AA44-69DA1D4FB5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58227E-93FD-42A4-8735-595CAD02F73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30171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7F3FB437-894B-4C6D-A070-E24A7CA7CA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58CA56EB-79C4-4A10-89B4-206014CAF15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FCCA8E32-56CE-4FA9-9FE1-96132ACCA2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6F227-5B08-431C-BFB9-A9ACA8642983}" type="datetimeFigureOut">
              <a:rPr lang="en-US" smtClean="0"/>
              <a:t>6/26/2021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2D7CE659-C577-46B0-93C8-D72D137787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EB7C3778-CAF0-469D-B0CC-463AD55D2E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58227E-93FD-42A4-8735-595CAD02F73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66990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334A163B-BE0C-49EE-B3D8-EA82212E9D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B49EB4F9-FFA6-48F1-896F-5F8BA966895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9B175E86-406E-4524-A076-F7E05CF34A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6F227-5B08-431C-BFB9-A9ACA8642983}" type="datetimeFigureOut">
              <a:rPr lang="en-US" smtClean="0"/>
              <a:t>6/26/2021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F1326B5E-2847-4384-9373-FD5DA61901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7DC31FCA-2BCA-4DE8-A34F-79D29FA007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58227E-93FD-42A4-8735-595CAD02F73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23571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EA91C9C2-C2BE-428C-821F-82CF9D8647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36AD05A9-D68A-4FAA-B431-902AF41EE8D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3639E05A-680A-420F-A148-A3E127562A7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C390FCEB-F781-4446-8129-D40EE2194A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6F227-5B08-431C-BFB9-A9ACA8642983}" type="datetimeFigureOut">
              <a:rPr lang="en-US" smtClean="0"/>
              <a:t>6/26/2021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45BFCC6C-C787-422C-AB4D-56DB9B4F09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670A2F1C-93B0-4F69-A9EE-15B7EAC242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58227E-93FD-42A4-8735-595CAD02F73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77589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8D7DA800-3135-41A7-8F50-429791FAF5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C22CBC49-E7E5-47C0-952A-720C69BD0FD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F8E1547E-3739-4238-96EB-BD1D64FDCCB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xmlns="" id="{8AC0D154-7D65-48AC-A87F-8419BB1B587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xmlns="" id="{EBF6BAE9-D905-456E-9BF6-4427F079931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xmlns="" id="{2F4EBCFF-B135-4C87-A43F-D79C5F01CA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6F227-5B08-431C-BFB9-A9ACA8642983}" type="datetimeFigureOut">
              <a:rPr lang="en-US" smtClean="0"/>
              <a:t>6/26/2021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xmlns="" id="{29B83286-EB99-44B9-8DE0-AF46CFF7B6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xmlns="" id="{46EF0760-1DAE-4E74-AC22-1D2C9EC1F6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58227E-93FD-42A4-8735-595CAD02F73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33943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70B805AF-9AE9-472B-8EAC-5D79D42605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A237D0DE-7889-44FF-B893-D2F76A1B88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6F227-5B08-431C-BFB9-A9ACA8642983}" type="datetimeFigureOut">
              <a:rPr lang="en-US" smtClean="0"/>
              <a:t>6/26/2021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5A3B24C6-F788-4F99-A5E6-BB365BCCE5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5D115ABE-29C1-4972-8FDB-2411A42DF2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58227E-93FD-42A4-8735-595CAD02F73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1340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xmlns="" id="{1DAFFD6E-A55B-4FC3-94B5-24F198BE89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6F227-5B08-431C-BFB9-A9ACA8642983}" type="datetimeFigureOut">
              <a:rPr lang="en-US" smtClean="0"/>
              <a:t>6/26/2021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xmlns="" id="{7B548AC4-AD7C-4370-B660-42AC803A9E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8DDAEE33-A34F-41BF-9550-0F11BAA4FC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58227E-93FD-42A4-8735-595CAD02F73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23351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DD162F87-CF54-4C79-9F2F-70FBA8B380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93BD0951-70D5-45E9-907F-501E80364D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1B56C323-4A48-4862-B36F-405EC5B14C2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B218711E-B6B1-4E1F-BE3F-5DB35EF2D9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6F227-5B08-431C-BFB9-A9ACA8642983}" type="datetimeFigureOut">
              <a:rPr lang="en-US" smtClean="0"/>
              <a:t>6/26/2021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D18F563A-9DE5-4B70-A498-C636D918C9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ACFB45C0-FA1A-4D6D-AEBD-0E0324AD18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58227E-93FD-42A4-8735-595CAD02F73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63124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7910022D-DDD0-4390-98BA-50B1AA5139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xmlns="" id="{A7F6B43D-58E1-4195-9E58-EC0E9EEC2F9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94ABAF94-4091-4D08-88B3-7226422B5BE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4224325A-855C-4B3E-B90E-6A0AC80F52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6F227-5B08-431C-BFB9-A9ACA8642983}" type="datetimeFigureOut">
              <a:rPr lang="en-US" smtClean="0"/>
              <a:t>6/26/2021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D1D39B26-6597-468F-BBB2-AAEFFE1DDC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C48E4C83-05FA-4E70-B2AE-E9C26C97AE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58227E-93FD-42A4-8735-595CAD02F73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56253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xmlns="" id="{93FDDF69-B5E0-4D86-8082-414C1B3728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9E769712-186D-4241-9B48-3B801C8CA18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BF378828-A84E-49E9-9FB2-5F5BA47EEA8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A6F227-5B08-431C-BFB9-A9ACA8642983}" type="datetimeFigureOut">
              <a:rPr lang="en-US" smtClean="0"/>
              <a:t>6/26/2021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4413C2FC-0FA7-4B1E-9535-F1A692029C9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A1C2B5F2-1365-4503-92E6-9FF75FC0EB1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58227E-93FD-42A4-8735-595CAD02F73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26527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xmlns="" id="{733513AD-9109-4615-9CF8-FE0C20CC97CD}"/>
              </a:ext>
            </a:extLst>
          </p:cNvPr>
          <p:cNvSpPr txBox="1">
            <a:spLocks/>
          </p:cNvSpPr>
          <p:nvPr/>
        </p:nvSpPr>
        <p:spPr>
          <a:xfrm>
            <a:off x="735836" y="2207356"/>
            <a:ext cx="10515600" cy="914400"/>
          </a:xfrm>
          <a:prstGeom prst="rect">
            <a:avLst/>
          </a:prstGeom>
          <a:noFill/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rtl="1"/>
            <a:r>
              <a:rPr lang="fa-IR" sz="4000">
                <a:cs typeface="B Titr" panose="00000700000000000000" pitchFamily="2" charset="-78"/>
              </a:rPr>
              <a:t>عنوان مقاله </a:t>
            </a:r>
            <a:r>
              <a:rPr lang="fa-IR" sz="2000">
                <a:cs typeface="B Titr" panose="00000700000000000000" pitchFamily="2" charset="-78"/>
              </a:rPr>
              <a:t>(فونت </a:t>
            </a:r>
            <a:r>
              <a:rPr lang="en-US" sz="2000">
                <a:cs typeface="B Titr" panose="00000700000000000000" pitchFamily="2" charset="-78"/>
              </a:rPr>
              <a:t> BTitr</a:t>
            </a:r>
            <a:r>
              <a:rPr lang="fa-IR" sz="2000">
                <a:cs typeface="B Titr" panose="00000700000000000000" pitchFamily="2" charset="-78"/>
              </a:rPr>
              <a:t>با اندازه حداقل 20</a:t>
            </a:r>
            <a:r>
              <a:rPr lang="en-US" sz="2000">
                <a:cs typeface="B Titr" panose="00000700000000000000" pitchFamily="2" charset="-78"/>
              </a:rPr>
              <a:t> </a:t>
            </a:r>
            <a:r>
              <a:rPr lang="fa-IR" sz="2000">
                <a:cs typeface="B Titr" panose="00000700000000000000" pitchFamily="2" charset="-78"/>
              </a:rPr>
              <a:t> )</a:t>
            </a:r>
            <a:r>
              <a:rPr lang="en-US" sz="2000">
                <a:cs typeface="B Titr" panose="00000700000000000000" pitchFamily="2" charset="-78"/>
              </a:rPr>
              <a:t> </a:t>
            </a:r>
            <a:endParaRPr lang="fa-IR" sz="2000" dirty="0">
              <a:cs typeface="B Titr" panose="00000700000000000000" pitchFamily="2" charset="-78"/>
            </a:endParaRP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xmlns="" id="{5A7A027F-4594-46BC-B3C2-2F02A09C29B7}"/>
              </a:ext>
            </a:extLst>
          </p:cNvPr>
          <p:cNvSpPr txBox="1">
            <a:spLocks/>
          </p:cNvSpPr>
          <p:nvPr/>
        </p:nvSpPr>
        <p:spPr>
          <a:xfrm>
            <a:off x="675608" y="3484259"/>
            <a:ext cx="10515600" cy="56926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rtl="1"/>
            <a:r>
              <a:rPr lang="fa-IR" sz="3200" b="1">
                <a:cs typeface="B Zar" panose="00000400000000000000" pitchFamily="2" charset="-78"/>
              </a:rPr>
              <a:t>نویسندگان </a:t>
            </a:r>
            <a:r>
              <a:rPr lang="fa-IR" sz="1800" b="1">
                <a:cs typeface="B Zar" panose="00000400000000000000" pitchFamily="2" charset="-78"/>
              </a:rPr>
              <a:t>(فونت </a:t>
            </a:r>
            <a:r>
              <a:rPr lang="en-US" sz="1800" b="1">
                <a:cs typeface="B Zar" panose="00000400000000000000" pitchFamily="2" charset="-78"/>
              </a:rPr>
              <a:t>BZar</a:t>
            </a:r>
            <a:r>
              <a:rPr lang="fa-IR" sz="1800" b="1">
                <a:cs typeface="B Zar" panose="00000400000000000000" pitchFamily="2" charset="-78"/>
              </a:rPr>
              <a:t> با اندازه حداقل 18)</a:t>
            </a:r>
            <a:endParaRPr lang="fa-IR" sz="1800" b="1" dirty="0">
              <a:cs typeface="B Zar" panose="00000400000000000000" pitchFamily="2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D2BF1580-A5B2-4CA8-8796-18E676309403}"/>
              </a:ext>
            </a:extLst>
          </p:cNvPr>
          <p:cNvSpPr txBox="1"/>
          <p:nvPr/>
        </p:nvSpPr>
        <p:spPr>
          <a:xfrm>
            <a:off x="659875" y="4157221"/>
            <a:ext cx="1062400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b="1" dirty="0">
                <a:solidFill>
                  <a:schemeClr val="bg1">
                    <a:lumMod val="50000"/>
                  </a:schemeClr>
                </a:solidFill>
                <a:cs typeface="B Zar" panose="00000400000000000000" pitchFamily="2" charset="-78"/>
              </a:rPr>
              <a:t>دانشگاه/محل خدمت </a:t>
            </a:r>
            <a:r>
              <a:rPr lang="fa-IR" sz="1600" b="1" dirty="0">
                <a:solidFill>
                  <a:schemeClr val="bg1">
                    <a:lumMod val="50000"/>
                  </a:schemeClr>
                </a:solidFill>
                <a:cs typeface="B Zar" panose="00000400000000000000" pitchFamily="2" charset="-78"/>
              </a:rPr>
              <a:t>(فونت </a:t>
            </a:r>
            <a:r>
              <a:rPr lang="en-US" sz="1600" b="1" dirty="0" err="1">
                <a:solidFill>
                  <a:schemeClr val="bg1">
                    <a:lumMod val="50000"/>
                  </a:schemeClr>
                </a:solidFill>
                <a:cs typeface="B Zar" panose="00000400000000000000" pitchFamily="2" charset="-78"/>
              </a:rPr>
              <a:t>BZar</a:t>
            </a:r>
            <a:r>
              <a:rPr lang="fa-IR" sz="1600" b="1" dirty="0">
                <a:solidFill>
                  <a:schemeClr val="bg1">
                    <a:lumMod val="50000"/>
                  </a:schemeClr>
                </a:solidFill>
                <a:cs typeface="B Zar" panose="00000400000000000000" pitchFamily="2" charset="-78"/>
              </a:rPr>
              <a:t>  با اندازه حداقل 16)</a:t>
            </a:r>
          </a:p>
        </p:txBody>
      </p:sp>
    </p:spTree>
    <p:extLst>
      <p:ext uri="{BB962C8B-B14F-4D97-AF65-F5344CB8AC3E}">
        <p14:creationId xmlns:p14="http://schemas.microsoft.com/office/powerpoint/2010/main" val="389363628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5BBD2A7A-0F92-4295-A291-884B85E83248}"/>
              </a:ext>
            </a:extLst>
          </p:cNvPr>
          <p:cNvSpPr txBox="1"/>
          <p:nvPr/>
        </p:nvSpPr>
        <p:spPr>
          <a:xfrm>
            <a:off x="5533185" y="6093760"/>
            <a:ext cx="6180844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000" dirty="0">
                <a:cs typeface="B Titr" panose="00000700000000000000" pitchFamily="2" charset="-78"/>
              </a:rPr>
              <a:t>عنوان مقاله  (فونت </a:t>
            </a:r>
            <a:r>
              <a:rPr lang="en-US" sz="2000" dirty="0">
                <a:cs typeface="B Titr" panose="00000700000000000000" pitchFamily="2" charset="-78"/>
              </a:rPr>
              <a:t> </a:t>
            </a:r>
            <a:r>
              <a:rPr lang="en-US" sz="2000" dirty="0" err="1">
                <a:cs typeface="B Titr" panose="00000700000000000000" pitchFamily="2" charset="-78"/>
              </a:rPr>
              <a:t>BTitr</a:t>
            </a:r>
            <a:r>
              <a:rPr lang="fa-IR" sz="2000" dirty="0">
                <a:cs typeface="B Titr" panose="00000700000000000000" pitchFamily="2" charset="-78"/>
              </a:rPr>
              <a:t>با اندازه مناسب)</a:t>
            </a:r>
            <a:r>
              <a:rPr lang="en-US" sz="2000" dirty="0">
                <a:cs typeface="B Titr" panose="00000700000000000000" pitchFamily="2" charset="-78"/>
              </a:rPr>
              <a:t> </a:t>
            </a:r>
            <a:endParaRPr lang="fa-IR" sz="2000" dirty="0">
              <a:cs typeface="B Titr" panose="00000700000000000000" pitchFamily="2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05535260-3FD1-431C-9088-3E05D55E8170}"/>
              </a:ext>
            </a:extLst>
          </p:cNvPr>
          <p:cNvSpPr txBox="1"/>
          <p:nvPr/>
        </p:nvSpPr>
        <p:spPr>
          <a:xfrm>
            <a:off x="39477" y="6071224"/>
            <a:ext cx="1781667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Paper Code</a:t>
            </a:r>
            <a:endParaRPr lang="fa-IR" sz="2000" b="1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xmlns="" id="{1DE5DA4D-D161-4209-8A3A-7CE1CF04E5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267497"/>
            <a:ext cx="10515600" cy="1325563"/>
          </a:xfrm>
        </p:spPr>
        <p:txBody>
          <a:bodyPr>
            <a:normAutofit/>
          </a:bodyPr>
          <a:lstStyle/>
          <a:p>
            <a:pPr algn="ctr" rtl="1"/>
            <a:r>
              <a:rPr lang="fa-IR" sz="3600" dirty="0">
                <a:cs typeface="B Zar" panose="00000400000000000000" pitchFamily="2" charset="-78"/>
              </a:rPr>
              <a:t>برای متن از فونت های </a:t>
            </a:r>
            <a:r>
              <a:rPr lang="en-US" sz="3600" dirty="0" err="1">
                <a:cs typeface="B Zar" panose="00000400000000000000" pitchFamily="2" charset="-78"/>
              </a:rPr>
              <a:t>BTitr</a:t>
            </a:r>
            <a:r>
              <a:rPr lang="fa-IR" sz="3600" dirty="0">
                <a:cs typeface="B Zar" panose="00000400000000000000" pitchFamily="2" charset="-78"/>
              </a:rPr>
              <a:t> و </a:t>
            </a:r>
            <a:r>
              <a:rPr lang="en-US" sz="3600" dirty="0" err="1">
                <a:cs typeface="B Zar" panose="00000400000000000000" pitchFamily="2" charset="-78"/>
              </a:rPr>
              <a:t>BZar</a:t>
            </a:r>
            <a:r>
              <a:rPr lang="fa-IR" sz="3600" dirty="0">
                <a:cs typeface="B Zar" panose="00000400000000000000" pitchFamily="2" charset="-78"/>
              </a:rPr>
              <a:t>  با اندازه های مناسب استفاده </a:t>
            </a:r>
            <a:r>
              <a:rPr lang="fa-IR" sz="3600" dirty="0" smtClean="0">
                <a:cs typeface="B Zar" panose="00000400000000000000" pitchFamily="2" charset="-78"/>
              </a:rPr>
              <a:t>شود</a:t>
            </a:r>
            <a:r>
              <a:rPr lang="en-US" sz="3600" dirty="0" smtClean="0">
                <a:cs typeface="B Zar" panose="00000400000000000000" pitchFamily="2" charset="-78"/>
              </a:rPr>
              <a:t/>
            </a:r>
            <a:br>
              <a:rPr lang="en-US" sz="3600" dirty="0" smtClean="0">
                <a:cs typeface="B Zar" panose="00000400000000000000" pitchFamily="2" charset="-78"/>
              </a:rPr>
            </a:br>
            <a:r>
              <a:rPr lang="fa-IR" sz="2800" dirty="0" smtClean="0">
                <a:cs typeface="B Zar" panose="00000400000000000000" pitchFamily="2" charset="-78"/>
              </a:rPr>
              <a:t>تذکر: فرمت دیگر صفحات مشابه قالب این صفحه آماده گردد.</a:t>
            </a:r>
            <a:endParaRPr lang="fa-IR" sz="2800" dirty="0">
              <a:cs typeface="B Zar" panose="00000400000000000000" pitchFamily="2" charset="-78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10829581" y="6093760"/>
            <a:ext cx="1064046" cy="365125"/>
          </a:xfrm>
        </p:spPr>
        <p:txBody>
          <a:bodyPr/>
          <a:lstStyle/>
          <a:p>
            <a:fld id="{F458227E-93FD-42A4-8735-595CAD02F731}" type="slidenum">
              <a:rPr lang="en-US" sz="1800" b="1" smtClean="0">
                <a:solidFill>
                  <a:schemeClr val="bg1"/>
                </a:solidFill>
                <a:cs typeface="B Nazanin" panose="00000400000000000000" pitchFamily="2" charset="-78"/>
              </a:rPr>
              <a:t>2</a:t>
            </a:fld>
            <a:r>
              <a:rPr lang="en-US" sz="1800" b="1" dirty="0" smtClean="0">
                <a:solidFill>
                  <a:schemeClr val="bg1"/>
                </a:solidFill>
                <a:cs typeface="B Nazanin" panose="00000400000000000000" pitchFamily="2" charset="-78"/>
              </a:rPr>
              <a:t>/2</a:t>
            </a:r>
            <a:endParaRPr lang="en-US" sz="18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94967282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55</Words>
  <Application>Microsoft Office PowerPoint</Application>
  <PresentationFormat>Widescreen</PresentationFormat>
  <Paragraphs>7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10" baseType="lpstr">
      <vt:lpstr>Arial</vt:lpstr>
      <vt:lpstr>B Nazanin</vt:lpstr>
      <vt:lpstr>B Titr</vt:lpstr>
      <vt:lpstr>B Zar</vt:lpstr>
      <vt:lpstr>Calibri</vt:lpstr>
      <vt:lpstr>Calibri Light</vt:lpstr>
      <vt:lpstr>Times New Roman</vt:lpstr>
      <vt:lpstr>Office Theme</vt:lpstr>
      <vt:lpstr>PowerPoint Presentation</vt:lpstr>
      <vt:lpstr>برای متن از فونت های BTitr و BZar  با اندازه های مناسب استفاده شود تذکر: فرمت دیگر صفحات مشابه قالب این صفحه آماده گردد.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Asus</dc:creator>
  <cp:lastModifiedBy>user</cp:lastModifiedBy>
  <cp:revision>3</cp:revision>
  <dcterms:created xsi:type="dcterms:W3CDTF">2021-06-24T20:08:56Z</dcterms:created>
  <dcterms:modified xsi:type="dcterms:W3CDTF">2021-06-26T08:46:27Z</dcterms:modified>
</cp:coreProperties>
</file>