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79F3EDBF-AD26-4264-B032-9134F2BE7F9B}" type="datetimeFigureOut">
              <a:rPr lang="fa-IR" smtClean="0"/>
              <a:t>1442/11/17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DE9CCB3-2EFF-4F09-AAE9-90DD69A9639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30138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7934A-8912-4A52-9640-B98FDE597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1F785AB-E770-4098-94C2-42F363635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969E2B1-976C-4BC2-93DA-0F9486C64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0C216C-5A35-4BA0-BEAE-AB4E2546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A4BED01-BBD9-4281-AA46-07D236CD2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A7CB14-852F-4E42-BD74-543BEB702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1EB0B0C-2257-4A37-8AD0-02B47B66C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9520075-F785-42D6-8593-7161B1FC3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3D9703-EC7C-4522-9C05-6795C4B26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145F1-1943-4A78-B5F5-190DECCCC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19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1ADB952-B41B-4AD2-86C9-20338194E6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FD516F-40A8-4C12-9F53-FC55481909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FE2854-5526-4CE8-8D90-DC37D3B1E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A2AF84-20BE-4F05-B6C1-A9F47E9EA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132CFB-A412-4475-8897-C17FD91FA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9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99740E-44A3-4F69-ADAD-F0ED9FEDA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36897F-A84C-4BE9-BFEA-E92C891F9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4F8D0D-D21D-4C44-8D35-23A4E91D1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81C1F87-9FD8-4CB4-A3B6-015EF0550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1DEA6D-F2B1-43F4-99A0-B7F5199A4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236200-87E2-49C4-8926-71C3372D7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D43051-4AAC-4D41-9989-20BC360E6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D3BD09A-B37E-4B09-B676-348894323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EBC32CF-BC17-4588-9EA0-6104965D2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951328-5209-419A-B623-F8D9ED555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84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C62FB8-5CF9-4AEA-9FF6-B585B8F7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36D2E6-46ED-4279-8969-4BCEE5A20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F17995B-85F1-45F1-970E-03E2E2845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42AF0F-3886-4E4F-8E63-B72FAC4EB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2916761-3ACC-4314-822E-0BB799C37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FDF61E7-EF6E-4E1F-A3BE-A52062EC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8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5D8834-36C9-41D6-AF07-5A0305565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671F618-1848-40DA-AB5F-ADF59837C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2E3208C-865F-442C-B7A5-5E35F03F6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F23C35C-6F09-42FD-9FE2-5DC66E0D99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FC375A2-AA2E-4544-A6C9-27FCC2E27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E6FEB45-A474-46EC-A453-BDEDF9E4E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5D96D54-1AEF-481C-B2FF-4550D593B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C1233D5-05FF-4787-8A90-852683EE7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2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3FB27A-33EE-4B74-9C5F-B029BFD16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74989A9-E15F-42D1-8AEC-D2DE4145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C698B7D-BC08-47AE-8BCF-D749C5839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347FAB5-EB42-494A-8301-E8ED12D3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15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64B4F49-2D55-47E2-8B13-EB3071D2C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1F307E4-E07E-438F-A765-A06980D15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70BB51A-C23F-4CA6-B6C6-98E59CE6F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7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B998D5-0E54-4D5D-823E-5E8D5BA52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AD5DAD-48CF-4DBF-9AEA-9F7E3211F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E4E6E1E-0386-40CB-9807-E0376E5D1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9CD95B2-5E1A-4EA7-BDA3-9873751D1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363B661-BF9F-4B29-9844-CCF1303B9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7FD46D6-02F8-41A6-9511-1A9DDBF1C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09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75109A-3DDF-43D5-8F91-98EAA34DA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D05EA8A-AC72-46AE-82DD-FAAE50A78C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F0DEE15-3C23-431C-B76A-C03DB7745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50AA4B3-234B-4431-A146-52BF040EA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904B486-F739-4B5E-9096-C44503CB3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197B387-E913-4CDF-963A-4715F90F8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4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34A1C29-D104-49C9-9C12-9A4E76851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9BACF79-30ED-4FC5-8371-82C0E20C0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8C03E9-498B-4078-98C8-173BB1A75B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6E13E-C8C5-4330-8730-2449CA4B027D}" type="datetimeFigureOut">
              <a:rPr lang="en-US" smtClean="0"/>
              <a:t>6/26/2021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8A88DFB-B930-43E0-B0F4-87F01BB2A2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3A20BD-0CD3-4C23-8277-DA1138C427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31380-DBEB-40A2-BF54-1DFA3D67D5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72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207E898-A860-4040-8BA9-6B0AC7AC9D3D}"/>
              </a:ext>
            </a:extLst>
          </p:cNvPr>
          <p:cNvSpPr txBox="1">
            <a:spLocks/>
          </p:cNvSpPr>
          <p:nvPr/>
        </p:nvSpPr>
        <p:spPr>
          <a:xfrm>
            <a:off x="735836" y="2207356"/>
            <a:ext cx="10515600" cy="9144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Paper Title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(Use Times New Roman Bold 28 or Larger)</a:t>
            </a:r>
            <a:endParaRPr lang="fa-I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9ECAB86-1C73-4D6E-8DFE-56832949CD99}"/>
              </a:ext>
            </a:extLst>
          </p:cNvPr>
          <p:cNvSpPr txBox="1">
            <a:spLocks/>
          </p:cNvSpPr>
          <p:nvPr/>
        </p:nvSpPr>
        <p:spPr>
          <a:xfrm>
            <a:off x="675608" y="3484259"/>
            <a:ext cx="10515600" cy="5692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Authors</a:t>
            </a:r>
            <a:endParaRPr lang="fa-I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3907584-D2C0-4611-8791-741BD8AC3449}"/>
              </a:ext>
            </a:extLst>
          </p:cNvPr>
          <p:cNvSpPr txBox="1"/>
          <p:nvPr/>
        </p:nvSpPr>
        <p:spPr>
          <a:xfrm>
            <a:off x="659875" y="4157221"/>
            <a:ext cx="10624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Affiliation </a:t>
            </a:r>
            <a:endParaRPr lang="fa-IR" sz="24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043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6D46978-DD03-4EC6-9553-5EBF6B0C1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836" y="2207356"/>
            <a:ext cx="10515600" cy="9144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(Use Times New Roman  22 or Larger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other pages are provided according to the format of this page.</a:t>
            </a:r>
            <a:endParaRPr lang="fa-IR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FF6739-709A-4784-9F09-2ADBC6F0BCE2}"/>
              </a:ext>
            </a:extLst>
          </p:cNvPr>
          <p:cNvSpPr txBox="1"/>
          <p:nvPr/>
        </p:nvSpPr>
        <p:spPr>
          <a:xfrm>
            <a:off x="2280962" y="5996404"/>
            <a:ext cx="732574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Paper title</a:t>
            </a:r>
            <a:endParaRPr lang="fa-I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E323AF7-9EC1-46D5-8757-88398D746764}"/>
              </a:ext>
            </a:extLst>
          </p:cNvPr>
          <p:cNvSpPr txBox="1"/>
          <p:nvPr/>
        </p:nvSpPr>
        <p:spPr>
          <a:xfrm>
            <a:off x="0" y="5996404"/>
            <a:ext cx="178166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Code</a:t>
            </a:r>
            <a:endParaRPr lang="fa-IR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796529" y="5996404"/>
            <a:ext cx="1119131" cy="365125"/>
          </a:xfrm>
        </p:spPr>
        <p:txBody>
          <a:bodyPr/>
          <a:lstStyle/>
          <a:p>
            <a:fld id="{40331380-DBEB-40A2-BF54-1DFA3D67D52A}" type="slidenum">
              <a:rPr lang="en-US" sz="1800" b="1" smtClean="0">
                <a:solidFill>
                  <a:schemeClr val="bg1"/>
                </a:solidFill>
                <a:cs typeface="+mj-cs"/>
              </a:rPr>
              <a:t>2</a:t>
            </a:fld>
            <a:r>
              <a:rPr lang="en-US" sz="1800" b="1" dirty="0" smtClean="0">
                <a:solidFill>
                  <a:schemeClr val="bg1"/>
                </a:solidFill>
                <a:cs typeface="+mj-cs"/>
              </a:rPr>
              <a:t>/2</a:t>
            </a:r>
            <a:endParaRPr lang="en-US" sz="1800" b="1" dirty="0">
              <a:solidFill>
                <a:schemeClr val="bg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73379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(Use Times New Roman  22 or Larger) The other pages are provided according to the format of this page.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user</cp:lastModifiedBy>
  <cp:revision>3</cp:revision>
  <dcterms:created xsi:type="dcterms:W3CDTF">2021-06-24T20:06:14Z</dcterms:created>
  <dcterms:modified xsi:type="dcterms:W3CDTF">2021-06-26T08:46:11Z</dcterms:modified>
</cp:coreProperties>
</file>